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4" Type="http://schemas.openxmlformats.org/officeDocument/2006/relationships/custom-properties" Target="docProps/custom.xml"/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</p:sldMasterIdLst>
  <p:notesMasterIdLst>
    <p:notesMasterId r:id="rId13"/>
  </p:notesMasterIdLst>
  <p:sldIdLst>
    <p:sldId id="263" r:id="rId2"/>
    <p:sldId id="264" r:id="rId3"/>
    <p:sldId id="269" r:id="rId4"/>
    <p:sldId id="297" r:id="rId5"/>
    <p:sldId id="285" r:id="rId6"/>
    <p:sldId id="278" r:id="rId7"/>
    <p:sldId id="280" r:id="rId8"/>
    <p:sldId id="298" r:id="rId9"/>
    <p:sldId id="293" r:id="rId10"/>
    <p:sldId id="299" r:id="rId11"/>
    <p:sldId id="300" r:id="rId12"/>
  </p:sldIdLst>
  <p:sldSz cx="7559675" cy="10691813"/>
  <p:notesSz cx="6858000" cy="9144000"/>
  <p:defaultTextStyle>
    <a:defPPr>
      <a:defRPr lang="en-US"/>
    </a:defPPr>
    <a:lvl1pPr marL="0" algn="l" defTabSz="995507" rtl="0" eaLnBrk="1" latinLnBrk="0" hangingPunct="1">
      <a:defRPr sz="1960" kern="1200">
        <a:solidFill>
          <a:schemeClr val="tx1"/>
        </a:solidFill>
        <a:latin typeface="+mn-lt"/>
        <a:ea typeface="+mn-ea"/>
        <a:cs typeface="+mn-cs"/>
      </a:defRPr>
    </a:lvl1pPr>
    <a:lvl2pPr marL="497754" algn="l" defTabSz="995507" rtl="0" eaLnBrk="1" latinLnBrk="0" hangingPunct="1">
      <a:defRPr sz="1960" kern="1200">
        <a:solidFill>
          <a:schemeClr val="tx1"/>
        </a:solidFill>
        <a:latin typeface="+mn-lt"/>
        <a:ea typeface="+mn-ea"/>
        <a:cs typeface="+mn-cs"/>
      </a:defRPr>
    </a:lvl2pPr>
    <a:lvl3pPr marL="995507" algn="l" defTabSz="995507" rtl="0" eaLnBrk="1" latinLnBrk="0" hangingPunct="1">
      <a:defRPr sz="1960" kern="1200">
        <a:solidFill>
          <a:schemeClr val="tx1"/>
        </a:solidFill>
        <a:latin typeface="+mn-lt"/>
        <a:ea typeface="+mn-ea"/>
        <a:cs typeface="+mn-cs"/>
      </a:defRPr>
    </a:lvl3pPr>
    <a:lvl4pPr marL="1493261" algn="l" defTabSz="995507" rtl="0" eaLnBrk="1" latinLnBrk="0" hangingPunct="1">
      <a:defRPr sz="1960" kern="1200">
        <a:solidFill>
          <a:schemeClr val="tx1"/>
        </a:solidFill>
        <a:latin typeface="+mn-lt"/>
        <a:ea typeface="+mn-ea"/>
        <a:cs typeface="+mn-cs"/>
      </a:defRPr>
    </a:lvl4pPr>
    <a:lvl5pPr marL="1991015" algn="l" defTabSz="995507" rtl="0" eaLnBrk="1" latinLnBrk="0" hangingPunct="1">
      <a:defRPr sz="1960" kern="1200">
        <a:solidFill>
          <a:schemeClr val="tx1"/>
        </a:solidFill>
        <a:latin typeface="+mn-lt"/>
        <a:ea typeface="+mn-ea"/>
        <a:cs typeface="+mn-cs"/>
      </a:defRPr>
    </a:lvl5pPr>
    <a:lvl6pPr marL="2488768" algn="l" defTabSz="995507" rtl="0" eaLnBrk="1" latinLnBrk="0" hangingPunct="1">
      <a:defRPr sz="1960" kern="1200">
        <a:solidFill>
          <a:schemeClr val="tx1"/>
        </a:solidFill>
        <a:latin typeface="+mn-lt"/>
        <a:ea typeface="+mn-ea"/>
        <a:cs typeface="+mn-cs"/>
      </a:defRPr>
    </a:lvl6pPr>
    <a:lvl7pPr marL="2986522" algn="l" defTabSz="995507" rtl="0" eaLnBrk="1" latinLnBrk="0" hangingPunct="1">
      <a:defRPr sz="1960" kern="1200">
        <a:solidFill>
          <a:schemeClr val="tx1"/>
        </a:solidFill>
        <a:latin typeface="+mn-lt"/>
        <a:ea typeface="+mn-ea"/>
        <a:cs typeface="+mn-cs"/>
      </a:defRPr>
    </a:lvl7pPr>
    <a:lvl8pPr marL="3484275" algn="l" defTabSz="995507" rtl="0" eaLnBrk="1" latinLnBrk="0" hangingPunct="1">
      <a:defRPr sz="1960" kern="1200">
        <a:solidFill>
          <a:schemeClr val="tx1"/>
        </a:solidFill>
        <a:latin typeface="+mn-lt"/>
        <a:ea typeface="+mn-ea"/>
        <a:cs typeface="+mn-cs"/>
      </a:defRPr>
    </a:lvl8pPr>
    <a:lvl9pPr marL="3982029" algn="l" defTabSz="995507" rtl="0" eaLnBrk="1" latinLnBrk="0" hangingPunct="1">
      <a:defRPr sz="196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E4678"/>
    <a:srgbClr val="D40F23"/>
    <a:srgbClr val="FF8AD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70"/>
    <p:restoredTop sz="94632"/>
  </p:normalViewPr>
  <p:slideViewPr>
    <p:cSldViewPr snapToGrid="0" snapToObjects="1">
      <p:cViewPr>
        <p:scale>
          <a:sx n="112" d="100"/>
          <a:sy n="112" d="100"/>
        </p:scale>
        <p:origin x="-1112" y="-152"/>
      </p:cViewPr>
      <p:guideLst>
        <p:guide orient="horz" pos="3367"/>
        <p:guide pos="2381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notesMaster" Target="notesMasters/notesMaster1.xml"/><Relationship Id="rId14" Type="http://schemas.openxmlformats.org/officeDocument/2006/relationships/printerSettings" Target="printerSettings/printerSettings1.bin"/><Relationship Id="rId15" Type="http://schemas.openxmlformats.org/officeDocument/2006/relationships/presProps" Target="presProps.xml"/><Relationship Id="rId16" Type="http://schemas.openxmlformats.org/officeDocument/2006/relationships/viewProps" Target="viewProps.xml"/><Relationship Id="rId17" Type="http://schemas.openxmlformats.org/officeDocument/2006/relationships/theme" Target="theme/theme1.xml"/><Relationship Id="rId18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B2D11ED-59B3-D74E-98DF-0B5E3C49F961}" type="datetimeFigureOut">
              <a:rPr lang="en-US" smtClean="0"/>
              <a:t>09/04/19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338388" y="1143000"/>
            <a:ext cx="21812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F5BC24B-9DEC-2148-9BD9-141A19EE4A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68227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66976" y="1749795"/>
            <a:ext cx="6425724" cy="3722335"/>
          </a:xfrm>
        </p:spPr>
        <p:txBody>
          <a:bodyPr anchor="b"/>
          <a:lstStyle>
            <a:lvl1pPr algn="ctr">
              <a:defRPr sz="496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44960" y="5615678"/>
            <a:ext cx="5669756" cy="2581379"/>
          </a:xfrm>
        </p:spPr>
        <p:txBody>
          <a:bodyPr/>
          <a:lstStyle>
            <a:lvl1pPr marL="0" indent="0" algn="ctr">
              <a:buNone/>
              <a:defRPr sz="1984"/>
            </a:lvl1pPr>
            <a:lvl2pPr marL="377967" indent="0" algn="ctr">
              <a:buNone/>
              <a:defRPr sz="1653"/>
            </a:lvl2pPr>
            <a:lvl3pPr marL="755934" indent="0" algn="ctr">
              <a:buNone/>
              <a:defRPr sz="1488"/>
            </a:lvl3pPr>
            <a:lvl4pPr marL="1133902" indent="0" algn="ctr">
              <a:buNone/>
              <a:defRPr sz="1323"/>
            </a:lvl4pPr>
            <a:lvl5pPr marL="1511869" indent="0" algn="ctr">
              <a:buNone/>
              <a:defRPr sz="1323"/>
            </a:lvl5pPr>
            <a:lvl6pPr marL="1889836" indent="0" algn="ctr">
              <a:buNone/>
              <a:defRPr sz="1323"/>
            </a:lvl6pPr>
            <a:lvl7pPr marL="2267803" indent="0" algn="ctr">
              <a:buNone/>
              <a:defRPr sz="1323"/>
            </a:lvl7pPr>
            <a:lvl8pPr marL="2645771" indent="0" algn="ctr">
              <a:buNone/>
              <a:defRPr sz="1323"/>
            </a:lvl8pPr>
            <a:lvl9pPr marL="3023738" indent="0" algn="ctr">
              <a:buNone/>
              <a:defRPr sz="1323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2585C0-417D-BA40-9E09-BA83AA51D922}" type="datetimeFigureOut">
              <a:rPr lang="en-US" smtClean="0"/>
              <a:t>09/04/19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288822-8E2B-204C-BF22-C608CAC470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2585C0-417D-BA40-9E09-BA83AA51D922}" type="datetimeFigureOut">
              <a:rPr lang="en-US" smtClean="0"/>
              <a:t>09/04/19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288822-8E2B-204C-BF22-C608CAC470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409893" y="569240"/>
            <a:ext cx="1630055" cy="9060817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9728" y="569240"/>
            <a:ext cx="4795669" cy="90608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2585C0-417D-BA40-9E09-BA83AA51D922}" type="datetimeFigureOut">
              <a:rPr lang="en-US" smtClean="0"/>
              <a:t>09/04/19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288822-8E2B-204C-BF22-C608CAC470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2585C0-417D-BA40-9E09-BA83AA51D922}" type="datetimeFigureOut">
              <a:rPr lang="en-US" smtClean="0"/>
              <a:t>09/04/19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288822-8E2B-204C-BF22-C608CAC470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5791" y="2665532"/>
            <a:ext cx="6520220" cy="4447496"/>
          </a:xfrm>
        </p:spPr>
        <p:txBody>
          <a:bodyPr anchor="b"/>
          <a:lstStyle>
            <a:lvl1pPr>
              <a:defRPr sz="496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5791" y="7155103"/>
            <a:ext cx="6520220" cy="2338833"/>
          </a:xfrm>
        </p:spPr>
        <p:txBody>
          <a:bodyPr/>
          <a:lstStyle>
            <a:lvl1pPr marL="0" indent="0">
              <a:buNone/>
              <a:defRPr sz="1984">
                <a:solidFill>
                  <a:schemeClr val="tx1"/>
                </a:solidFill>
              </a:defRPr>
            </a:lvl1pPr>
            <a:lvl2pPr marL="377967" indent="0">
              <a:buNone/>
              <a:defRPr sz="1653">
                <a:solidFill>
                  <a:schemeClr val="tx1">
                    <a:tint val="75000"/>
                  </a:schemeClr>
                </a:solidFill>
              </a:defRPr>
            </a:lvl2pPr>
            <a:lvl3pPr marL="755934" indent="0">
              <a:buNone/>
              <a:defRPr sz="1488">
                <a:solidFill>
                  <a:schemeClr val="tx1">
                    <a:tint val="75000"/>
                  </a:schemeClr>
                </a:solidFill>
              </a:defRPr>
            </a:lvl3pPr>
            <a:lvl4pPr marL="1133902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4pPr>
            <a:lvl5pPr marL="1511869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5pPr>
            <a:lvl6pPr marL="1889836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6pPr>
            <a:lvl7pPr marL="2267803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7pPr>
            <a:lvl8pPr marL="2645771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8pPr>
            <a:lvl9pPr marL="3023738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2585C0-417D-BA40-9E09-BA83AA51D922}" type="datetimeFigureOut">
              <a:rPr lang="en-US" smtClean="0"/>
              <a:t>09/04/19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288822-8E2B-204C-BF22-C608CAC470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9728" y="2846200"/>
            <a:ext cx="3212862" cy="678385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27085" y="2846200"/>
            <a:ext cx="3212862" cy="678385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2585C0-417D-BA40-9E09-BA83AA51D922}" type="datetimeFigureOut">
              <a:rPr lang="en-US" smtClean="0"/>
              <a:t>09/04/19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288822-8E2B-204C-BF22-C608CAC470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569242"/>
            <a:ext cx="6520220" cy="206659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20713" y="2620980"/>
            <a:ext cx="3198096" cy="1284502"/>
          </a:xfrm>
        </p:spPr>
        <p:txBody>
          <a:bodyPr anchor="b"/>
          <a:lstStyle>
            <a:lvl1pPr marL="0" indent="0">
              <a:buNone/>
              <a:defRPr sz="1984" b="1"/>
            </a:lvl1pPr>
            <a:lvl2pPr marL="377967" indent="0">
              <a:buNone/>
              <a:defRPr sz="1653" b="1"/>
            </a:lvl2pPr>
            <a:lvl3pPr marL="755934" indent="0">
              <a:buNone/>
              <a:defRPr sz="1488" b="1"/>
            </a:lvl3pPr>
            <a:lvl4pPr marL="1133902" indent="0">
              <a:buNone/>
              <a:defRPr sz="1323" b="1"/>
            </a:lvl4pPr>
            <a:lvl5pPr marL="1511869" indent="0">
              <a:buNone/>
              <a:defRPr sz="1323" b="1"/>
            </a:lvl5pPr>
            <a:lvl6pPr marL="1889836" indent="0">
              <a:buNone/>
              <a:defRPr sz="1323" b="1"/>
            </a:lvl6pPr>
            <a:lvl7pPr marL="2267803" indent="0">
              <a:buNone/>
              <a:defRPr sz="1323" b="1"/>
            </a:lvl7pPr>
            <a:lvl8pPr marL="2645771" indent="0">
              <a:buNone/>
              <a:defRPr sz="1323" b="1"/>
            </a:lvl8pPr>
            <a:lvl9pPr marL="3023738" indent="0">
              <a:buNone/>
              <a:defRPr sz="132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0713" y="3905482"/>
            <a:ext cx="3198096" cy="57443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27086" y="2620980"/>
            <a:ext cx="3213847" cy="1284502"/>
          </a:xfrm>
        </p:spPr>
        <p:txBody>
          <a:bodyPr anchor="b"/>
          <a:lstStyle>
            <a:lvl1pPr marL="0" indent="0">
              <a:buNone/>
              <a:defRPr sz="1984" b="1"/>
            </a:lvl1pPr>
            <a:lvl2pPr marL="377967" indent="0">
              <a:buNone/>
              <a:defRPr sz="1653" b="1"/>
            </a:lvl2pPr>
            <a:lvl3pPr marL="755934" indent="0">
              <a:buNone/>
              <a:defRPr sz="1488" b="1"/>
            </a:lvl3pPr>
            <a:lvl4pPr marL="1133902" indent="0">
              <a:buNone/>
              <a:defRPr sz="1323" b="1"/>
            </a:lvl4pPr>
            <a:lvl5pPr marL="1511869" indent="0">
              <a:buNone/>
              <a:defRPr sz="1323" b="1"/>
            </a:lvl5pPr>
            <a:lvl6pPr marL="1889836" indent="0">
              <a:buNone/>
              <a:defRPr sz="1323" b="1"/>
            </a:lvl6pPr>
            <a:lvl7pPr marL="2267803" indent="0">
              <a:buNone/>
              <a:defRPr sz="1323" b="1"/>
            </a:lvl7pPr>
            <a:lvl8pPr marL="2645771" indent="0">
              <a:buNone/>
              <a:defRPr sz="1323" b="1"/>
            </a:lvl8pPr>
            <a:lvl9pPr marL="3023738" indent="0">
              <a:buNone/>
              <a:defRPr sz="132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27086" y="3905482"/>
            <a:ext cx="3213847" cy="57443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2585C0-417D-BA40-9E09-BA83AA51D922}" type="datetimeFigureOut">
              <a:rPr lang="en-US" smtClean="0"/>
              <a:t>09/04/19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288822-8E2B-204C-BF22-C608CAC470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2585C0-417D-BA40-9E09-BA83AA51D922}" type="datetimeFigureOut">
              <a:rPr lang="en-US" smtClean="0"/>
              <a:t>09/04/19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288822-8E2B-204C-BF22-C608CAC470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2585C0-417D-BA40-9E09-BA83AA51D922}" type="datetimeFigureOut">
              <a:rPr lang="en-US" smtClean="0"/>
              <a:t>09/04/19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288822-8E2B-204C-BF22-C608CAC470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712788"/>
            <a:ext cx="2438192" cy="2494756"/>
          </a:xfrm>
        </p:spPr>
        <p:txBody>
          <a:bodyPr anchor="b"/>
          <a:lstStyle>
            <a:lvl1pPr>
              <a:defRPr sz="2645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13847" y="1539425"/>
            <a:ext cx="3827085" cy="7598117"/>
          </a:xfrm>
        </p:spPr>
        <p:txBody>
          <a:bodyPr/>
          <a:lstStyle>
            <a:lvl1pPr>
              <a:defRPr sz="2645"/>
            </a:lvl1pPr>
            <a:lvl2pPr>
              <a:defRPr sz="2315"/>
            </a:lvl2pPr>
            <a:lvl3pPr>
              <a:defRPr sz="1984"/>
            </a:lvl3pPr>
            <a:lvl4pPr>
              <a:defRPr sz="1653"/>
            </a:lvl4pPr>
            <a:lvl5pPr>
              <a:defRPr sz="1653"/>
            </a:lvl5pPr>
            <a:lvl6pPr>
              <a:defRPr sz="1653"/>
            </a:lvl6pPr>
            <a:lvl7pPr>
              <a:defRPr sz="1653"/>
            </a:lvl7pPr>
            <a:lvl8pPr>
              <a:defRPr sz="1653"/>
            </a:lvl8pPr>
            <a:lvl9pPr>
              <a:defRPr sz="165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0712" y="3207544"/>
            <a:ext cx="2438192" cy="5942372"/>
          </a:xfrm>
        </p:spPr>
        <p:txBody>
          <a:bodyPr/>
          <a:lstStyle>
            <a:lvl1pPr marL="0" indent="0">
              <a:buNone/>
              <a:defRPr sz="1323"/>
            </a:lvl1pPr>
            <a:lvl2pPr marL="377967" indent="0">
              <a:buNone/>
              <a:defRPr sz="1157"/>
            </a:lvl2pPr>
            <a:lvl3pPr marL="755934" indent="0">
              <a:buNone/>
              <a:defRPr sz="992"/>
            </a:lvl3pPr>
            <a:lvl4pPr marL="1133902" indent="0">
              <a:buNone/>
              <a:defRPr sz="827"/>
            </a:lvl4pPr>
            <a:lvl5pPr marL="1511869" indent="0">
              <a:buNone/>
              <a:defRPr sz="827"/>
            </a:lvl5pPr>
            <a:lvl6pPr marL="1889836" indent="0">
              <a:buNone/>
              <a:defRPr sz="827"/>
            </a:lvl6pPr>
            <a:lvl7pPr marL="2267803" indent="0">
              <a:buNone/>
              <a:defRPr sz="827"/>
            </a:lvl7pPr>
            <a:lvl8pPr marL="2645771" indent="0">
              <a:buNone/>
              <a:defRPr sz="827"/>
            </a:lvl8pPr>
            <a:lvl9pPr marL="3023738" indent="0">
              <a:buNone/>
              <a:defRPr sz="827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2585C0-417D-BA40-9E09-BA83AA51D922}" type="datetimeFigureOut">
              <a:rPr lang="en-US" smtClean="0"/>
              <a:t>09/04/19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288822-8E2B-204C-BF22-C608CAC470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712788"/>
            <a:ext cx="2438192" cy="2494756"/>
          </a:xfrm>
        </p:spPr>
        <p:txBody>
          <a:bodyPr anchor="b"/>
          <a:lstStyle>
            <a:lvl1pPr>
              <a:defRPr sz="2645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213847" y="1539425"/>
            <a:ext cx="3827085" cy="7598117"/>
          </a:xfrm>
        </p:spPr>
        <p:txBody>
          <a:bodyPr anchor="t"/>
          <a:lstStyle>
            <a:lvl1pPr marL="0" indent="0">
              <a:buNone/>
              <a:defRPr sz="2645"/>
            </a:lvl1pPr>
            <a:lvl2pPr marL="377967" indent="0">
              <a:buNone/>
              <a:defRPr sz="2315"/>
            </a:lvl2pPr>
            <a:lvl3pPr marL="755934" indent="0">
              <a:buNone/>
              <a:defRPr sz="1984"/>
            </a:lvl3pPr>
            <a:lvl4pPr marL="1133902" indent="0">
              <a:buNone/>
              <a:defRPr sz="1653"/>
            </a:lvl4pPr>
            <a:lvl5pPr marL="1511869" indent="0">
              <a:buNone/>
              <a:defRPr sz="1653"/>
            </a:lvl5pPr>
            <a:lvl6pPr marL="1889836" indent="0">
              <a:buNone/>
              <a:defRPr sz="1653"/>
            </a:lvl6pPr>
            <a:lvl7pPr marL="2267803" indent="0">
              <a:buNone/>
              <a:defRPr sz="1653"/>
            </a:lvl7pPr>
            <a:lvl8pPr marL="2645771" indent="0">
              <a:buNone/>
              <a:defRPr sz="1653"/>
            </a:lvl8pPr>
            <a:lvl9pPr marL="3023738" indent="0">
              <a:buNone/>
              <a:defRPr sz="1653"/>
            </a:lvl9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0712" y="3207544"/>
            <a:ext cx="2438192" cy="5942372"/>
          </a:xfrm>
        </p:spPr>
        <p:txBody>
          <a:bodyPr/>
          <a:lstStyle>
            <a:lvl1pPr marL="0" indent="0">
              <a:buNone/>
              <a:defRPr sz="1323"/>
            </a:lvl1pPr>
            <a:lvl2pPr marL="377967" indent="0">
              <a:buNone/>
              <a:defRPr sz="1157"/>
            </a:lvl2pPr>
            <a:lvl3pPr marL="755934" indent="0">
              <a:buNone/>
              <a:defRPr sz="992"/>
            </a:lvl3pPr>
            <a:lvl4pPr marL="1133902" indent="0">
              <a:buNone/>
              <a:defRPr sz="827"/>
            </a:lvl4pPr>
            <a:lvl5pPr marL="1511869" indent="0">
              <a:buNone/>
              <a:defRPr sz="827"/>
            </a:lvl5pPr>
            <a:lvl6pPr marL="1889836" indent="0">
              <a:buNone/>
              <a:defRPr sz="827"/>
            </a:lvl6pPr>
            <a:lvl7pPr marL="2267803" indent="0">
              <a:buNone/>
              <a:defRPr sz="827"/>
            </a:lvl7pPr>
            <a:lvl8pPr marL="2645771" indent="0">
              <a:buNone/>
              <a:defRPr sz="827"/>
            </a:lvl8pPr>
            <a:lvl9pPr marL="3023738" indent="0">
              <a:buNone/>
              <a:defRPr sz="827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2585C0-417D-BA40-9E09-BA83AA51D922}" type="datetimeFigureOut">
              <a:rPr lang="en-US" smtClean="0"/>
              <a:t>09/04/19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288822-8E2B-204C-BF22-C608CAC470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19728" y="569242"/>
            <a:ext cx="6520220" cy="20665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9728" y="2846200"/>
            <a:ext cx="6520220" cy="67838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9728" y="9909729"/>
            <a:ext cx="1700927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2585C0-417D-BA40-9E09-BA83AA51D922}" type="datetimeFigureOut">
              <a:rPr lang="en-US" smtClean="0"/>
              <a:t>09/04/19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04143" y="9909729"/>
            <a:ext cx="2551390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39020" y="9909729"/>
            <a:ext cx="1700927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288822-8E2B-204C-BF22-C608CAC470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39846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755934" rtl="0" eaLnBrk="1" latinLnBrk="0" hangingPunct="1">
        <a:lnSpc>
          <a:spcPct val="90000"/>
        </a:lnSpc>
        <a:spcBef>
          <a:spcPct val="0"/>
        </a:spcBef>
        <a:buNone/>
        <a:defRPr sz="363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8984" indent="-188984" algn="l" defTabSz="755934" rtl="0" eaLnBrk="1" latinLnBrk="0" hangingPunct="1">
        <a:lnSpc>
          <a:spcPct val="90000"/>
        </a:lnSpc>
        <a:spcBef>
          <a:spcPts val="827"/>
        </a:spcBef>
        <a:buFont typeface="Arial" panose="020B0604020202020204" pitchFamily="34" charset="0"/>
        <a:buChar char="•"/>
        <a:defRPr sz="2315" kern="1200">
          <a:solidFill>
            <a:schemeClr val="tx1"/>
          </a:solidFill>
          <a:latin typeface="+mn-lt"/>
          <a:ea typeface="+mn-ea"/>
          <a:cs typeface="+mn-cs"/>
        </a:defRPr>
      </a:lvl1pPr>
      <a:lvl2pPr marL="566951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944918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653" kern="1200">
          <a:solidFill>
            <a:schemeClr val="tx1"/>
          </a:solidFill>
          <a:latin typeface="+mn-lt"/>
          <a:ea typeface="+mn-ea"/>
          <a:cs typeface="+mn-cs"/>
        </a:defRPr>
      </a:lvl3pPr>
      <a:lvl4pPr marL="1322885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700853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2078820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456787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834754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212722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1pPr>
      <a:lvl2pPr marL="377967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2pPr>
      <a:lvl3pPr marL="755934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3pPr>
      <a:lvl4pPr marL="1133902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511869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1889836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267803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645771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023738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hyperlink" Target="http://www.mccainfoodservice.co.uk/content/menu-mixer/" TargetMode="External"/><Relationship Id="rId5" Type="http://schemas.openxmlformats.org/officeDocument/2006/relationships/image" Target="../media/image3.jpeg"/><Relationship Id="rId6" Type="http://schemas.openxmlformats.org/officeDocument/2006/relationships/image" Target="../media/image4.png"/><Relationship Id="rId7" Type="http://schemas.openxmlformats.org/officeDocument/2006/relationships/image" Target="../media/image5.jpeg"/><Relationship Id="rId8" Type="http://schemas.openxmlformats.org/officeDocument/2006/relationships/image" Target="../media/image6.jpeg"/><Relationship Id="rId9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4" Type="http://schemas.openxmlformats.org/officeDocument/2006/relationships/hyperlink" Target="http://www.mccainfoodservice.co.uk/recipes/" TargetMode="External"/><Relationship Id="rId5" Type="http://schemas.openxmlformats.org/officeDocument/2006/relationships/image" Target="../media/image37.png"/><Relationship Id="rId6" Type="http://schemas.openxmlformats.org/officeDocument/2006/relationships/image" Target="../media/image38.png"/><Relationship Id="rId7" Type="http://schemas.openxmlformats.org/officeDocument/2006/relationships/image" Target="../media/image39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5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4" Type="http://schemas.openxmlformats.org/officeDocument/2006/relationships/image" Target="../media/image41.png"/><Relationship Id="rId5" Type="http://schemas.openxmlformats.org/officeDocument/2006/relationships/image" Target="../media/image42.png"/><Relationship Id="rId6" Type="http://schemas.openxmlformats.org/officeDocument/2006/relationships/hyperlink" Target="http://www.thegriffinstamwick.co.uk/" TargetMode="External"/><Relationship Id="rId7" Type="http://schemas.openxmlformats.org/officeDocument/2006/relationships/image" Target="../media/image43.png"/><Relationship Id="rId8" Type="http://schemas.openxmlformats.org/officeDocument/2006/relationships/image" Target="../media/image44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0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4" Type="http://schemas.openxmlformats.org/officeDocument/2006/relationships/image" Target="../media/image2.png"/><Relationship Id="rId5" Type="http://schemas.openxmlformats.org/officeDocument/2006/relationships/image" Target="../media/image10.jpeg"/><Relationship Id="rId6" Type="http://schemas.openxmlformats.org/officeDocument/2006/relationships/image" Target="../media/image11.jpeg"/><Relationship Id="rId7" Type="http://schemas.openxmlformats.org/officeDocument/2006/relationships/image" Target="../media/image12.jpeg"/><Relationship Id="rId8" Type="http://schemas.openxmlformats.org/officeDocument/2006/relationships/image" Target="../media/image13.jpeg"/><Relationship Id="rId9" Type="http://schemas.openxmlformats.org/officeDocument/2006/relationships/image" Target="../media/image14.jpeg"/><Relationship Id="rId10" Type="http://schemas.openxmlformats.org/officeDocument/2006/relationships/image" Target="../media/image15.jpeg"/><Relationship Id="rId11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4" Type="http://schemas.openxmlformats.org/officeDocument/2006/relationships/image" Target="../media/image2.png"/><Relationship Id="rId5" Type="http://schemas.openxmlformats.org/officeDocument/2006/relationships/image" Target="../media/image18.png"/><Relationship Id="rId6" Type="http://schemas.openxmlformats.org/officeDocument/2006/relationships/image" Target="../media/image19.png"/><Relationship Id="rId7" Type="http://schemas.openxmlformats.org/officeDocument/2006/relationships/image" Target="../media/image20.png"/><Relationship Id="rId8" Type="http://schemas.openxmlformats.org/officeDocument/2006/relationships/image" Target="../media/image21.jpeg"/><Relationship Id="rId9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4" Type="http://schemas.openxmlformats.org/officeDocument/2006/relationships/image" Target="../media/image24.jpg"/><Relationship Id="rId5" Type="http://schemas.openxmlformats.org/officeDocument/2006/relationships/image" Target="../media/image20.png"/><Relationship Id="rId6" Type="http://schemas.openxmlformats.org/officeDocument/2006/relationships/image" Target="../media/image25.jp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2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4" Type="http://schemas.openxmlformats.org/officeDocument/2006/relationships/image" Target="../media/image27.png"/><Relationship Id="rId5" Type="http://schemas.openxmlformats.org/officeDocument/2006/relationships/image" Target="../media/image28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6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4" Type="http://schemas.openxmlformats.org/officeDocument/2006/relationships/image" Target="../media/image30.jpg"/><Relationship Id="rId5" Type="http://schemas.openxmlformats.org/officeDocument/2006/relationships/image" Target="../media/image31.png"/><Relationship Id="rId6" Type="http://schemas.openxmlformats.org/officeDocument/2006/relationships/image" Target="../media/image24.jpg"/><Relationship Id="rId7" Type="http://schemas.openxmlformats.org/officeDocument/2006/relationships/hyperlink" Target="http://www.thegriffinstamwick.co.uk/" TargetMode="External"/><Relationship Id="rId8" Type="http://schemas.openxmlformats.org/officeDocument/2006/relationships/image" Target="../media/image32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9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3.jpg"/><Relationship Id="rId3" Type="http://schemas.openxmlformats.org/officeDocument/2006/relationships/image" Target="../media/image3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4" Type="http://schemas.openxmlformats.org/officeDocument/2006/relationships/image" Target="../media/image37.png"/><Relationship Id="rId5" Type="http://schemas.openxmlformats.org/officeDocument/2006/relationships/image" Target="../media/image38.png"/><Relationship Id="rId6" Type="http://schemas.openxmlformats.org/officeDocument/2006/relationships/image" Target="../media/image39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5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99478B9A-8F33-E04C-9BC9-D31C7AA32C8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8" y="0"/>
            <a:ext cx="7555379" cy="10691813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xmlns="" id="{45CAEAC5-DA34-C444-8317-04B12F84C5F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74" y="9253253"/>
            <a:ext cx="7566025" cy="148777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65737" y="3644191"/>
            <a:ext cx="3411284" cy="49182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STEP 1 </a:t>
            </a:r>
            <a:r>
              <a:rPr lang="mr-IN" dirty="0"/>
              <a:t>–</a:t>
            </a:r>
            <a:r>
              <a:rPr lang="en-US" dirty="0"/>
              <a:t> save the designs in </a:t>
            </a:r>
            <a:r>
              <a:rPr lang="en-US" dirty="0" err="1"/>
              <a:t>Powerpoint</a:t>
            </a:r>
            <a:r>
              <a:rPr lang="en-US" dirty="0"/>
              <a:t> to your computer</a:t>
            </a:r>
          </a:p>
          <a:p>
            <a:endParaRPr lang="en-US" dirty="0"/>
          </a:p>
          <a:p>
            <a:r>
              <a:rPr lang="en-US" b="1" dirty="0"/>
              <a:t>STEP 2 </a:t>
            </a:r>
            <a:r>
              <a:rPr lang="mr-IN" dirty="0"/>
              <a:t>–</a:t>
            </a:r>
            <a:r>
              <a:rPr lang="en-US" dirty="0"/>
              <a:t> choose your design </a:t>
            </a:r>
          </a:p>
          <a:p>
            <a:endParaRPr lang="en-US" dirty="0"/>
          </a:p>
          <a:p>
            <a:r>
              <a:rPr lang="en-US" b="1" dirty="0"/>
              <a:t>STEP 3 </a:t>
            </a:r>
            <a:r>
              <a:rPr lang="en-US" dirty="0"/>
              <a:t>- click and move any elements - make bigger or smaller  to create your own template or keep it as is </a:t>
            </a:r>
          </a:p>
          <a:p>
            <a:endParaRPr lang="en-US" dirty="0"/>
          </a:p>
          <a:p>
            <a:r>
              <a:rPr lang="en-US" b="1" dirty="0"/>
              <a:t>STEP 4 </a:t>
            </a:r>
            <a:r>
              <a:rPr lang="mr-IN" dirty="0"/>
              <a:t>–</a:t>
            </a:r>
            <a:r>
              <a:rPr lang="en-US" dirty="0"/>
              <a:t> add your own menu </a:t>
            </a:r>
            <a:br>
              <a:rPr lang="en-US" dirty="0"/>
            </a:br>
            <a:r>
              <a:rPr lang="en-US" dirty="0"/>
              <a:t>or click </a:t>
            </a:r>
            <a:r>
              <a:rPr lang="en-US" dirty="0">
                <a:hlinkClick r:id="rId4"/>
              </a:rPr>
              <a:t>here</a:t>
            </a:r>
            <a:r>
              <a:rPr lang="en-US" dirty="0"/>
              <a:t> for ideas </a:t>
            </a:r>
          </a:p>
          <a:p>
            <a:endParaRPr lang="en-US" dirty="0"/>
          </a:p>
          <a:p>
            <a:r>
              <a:rPr lang="en-US" b="1" dirty="0"/>
              <a:t>STEP 5 </a:t>
            </a:r>
            <a:r>
              <a:rPr lang="mr-IN" dirty="0"/>
              <a:t>–</a:t>
            </a:r>
            <a:r>
              <a:rPr lang="en-US" dirty="0"/>
              <a:t> add your own pub logo and contact / social media details </a:t>
            </a:r>
          </a:p>
        </p:txBody>
      </p:sp>
      <p:cxnSp>
        <p:nvCxnSpPr>
          <p:cNvPr id="8" name="Straight Arrow Connector 7"/>
          <p:cNvCxnSpPr/>
          <p:nvPr/>
        </p:nvCxnSpPr>
        <p:spPr>
          <a:xfrm flipV="1">
            <a:off x="3563471" y="4235824"/>
            <a:ext cx="1277470" cy="17481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>
            <a:cxnSpLocks/>
          </p:cNvCxnSpPr>
          <p:nvPr/>
        </p:nvCxnSpPr>
        <p:spPr>
          <a:xfrm>
            <a:off x="2822122" y="8427436"/>
            <a:ext cx="1764344" cy="28970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>
            <a:cxnSpLocks/>
          </p:cNvCxnSpPr>
          <p:nvPr/>
        </p:nvCxnSpPr>
        <p:spPr>
          <a:xfrm flipV="1">
            <a:off x="3877021" y="5699148"/>
            <a:ext cx="2539122" cy="83168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" name="Picture 2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2938" y="8603430"/>
            <a:ext cx="237600" cy="227417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xmlns="" id="{BE7B4B04-7CEC-CB4C-A378-88CD8786B8B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148" y="-95399"/>
            <a:ext cx="7960461" cy="253894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1839" y="1960298"/>
            <a:ext cx="1115304" cy="630102"/>
          </a:xfrm>
        </p:spPr>
        <p:txBody>
          <a:bodyPr/>
          <a:lstStyle/>
          <a:p>
            <a:r>
              <a:rPr lang="en-US" dirty="0"/>
              <a:t>with</a:t>
            </a:r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idx="1"/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6597" y="1701493"/>
            <a:ext cx="2575825" cy="3603818"/>
          </a:xfrm>
        </p:spPr>
      </p:pic>
      <p:sp>
        <p:nvSpPr>
          <p:cNvPr id="11" name="Rectangle 10"/>
          <p:cNvSpPr/>
          <p:nvPr/>
        </p:nvSpPr>
        <p:spPr>
          <a:xfrm>
            <a:off x="4794335" y="2171803"/>
            <a:ext cx="2025267" cy="2642243"/>
          </a:xfrm>
          <a:prstGeom prst="rect">
            <a:avLst/>
          </a:prstGeom>
          <a:noFill/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5169696" y="2480017"/>
            <a:ext cx="1379022" cy="1930618"/>
          </a:xfrm>
          <a:prstGeom prst="rect">
            <a:avLst/>
          </a:prstGeom>
          <a:noFill/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4972472" y="4877973"/>
            <a:ext cx="1576246" cy="473956"/>
          </a:xfrm>
          <a:prstGeom prst="rect">
            <a:avLst/>
          </a:prstGeom>
          <a:noFill/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6596" y="6169915"/>
            <a:ext cx="2575825" cy="3648595"/>
          </a:xfrm>
          <a:prstGeom prst="rect">
            <a:avLst/>
          </a:prstGeom>
        </p:spPr>
      </p:pic>
      <p:pic>
        <p:nvPicPr>
          <p:cNvPr id="22" name="Picture 21" descr="foodservice_solutions_logo_blacktype_rgb.png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2917" y="2042961"/>
            <a:ext cx="2676604" cy="5474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792699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93DBFC98-4B54-D042-A855-09EB6CF710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8" y="0"/>
            <a:ext cx="7555379" cy="10691813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4D05F3D3-8B34-7049-8D08-56E42117222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40200" y="-3"/>
            <a:ext cx="7555379" cy="10691813"/>
          </a:xfrm>
          <a:prstGeom prst="rect">
            <a:avLst/>
          </a:prstGeom>
        </p:spPr>
      </p:pic>
      <p:sp>
        <p:nvSpPr>
          <p:cNvPr id="13" name="Oval 12">
            <a:extLst>
              <a:ext uri="{FF2B5EF4-FFF2-40B4-BE49-F238E27FC236}">
                <a16:creationId xmlns:a16="http://schemas.microsoft.com/office/drawing/2014/main" xmlns="" id="{C56E0598-ECA7-7B4C-9C1C-E1F5D7759203}"/>
              </a:ext>
            </a:extLst>
          </p:cNvPr>
          <p:cNvSpPr/>
          <p:nvPr/>
        </p:nvSpPr>
        <p:spPr>
          <a:xfrm>
            <a:off x="3777689" y="-120415"/>
            <a:ext cx="3950882" cy="3950882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15" name="TextBox 14">
            <a:hlinkClick r:id="rId4"/>
            <a:extLst>
              <a:ext uri="{FF2B5EF4-FFF2-40B4-BE49-F238E27FC236}">
                <a16:creationId xmlns:a16="http://schemas.microsoft.com/office/drawing/2014/main" xmlns="" id="{BBA51C6E-0AE3-724C-8F71-6969528EE8A3}"/>
              </a:ext>
            </a:extLst>
          </p:cNvPr>
          <p:cNvSpPr txBox="1"/>
          <p:nvPr/>
        </p:nvSpPr>
        <p:spPr>
          <a:xfrm>
            <a:off x="1402236" y="5345904"/>
            <a:ext cx="4750904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400" b="1" dirty="0">
                <a:solidFill>
                  <a:schemeClr val="bg1"/>
                </a:solidFill>
                <a:hlinkClick r:id="rId4"/>
              </a:rPr>
              <a:t>Click here</a:t>
            </a:r>
            <a:r>
              <a:rPr lang="en-GB" sz="4400" b="1" dirty="0">
                <a:solidFill>
                  <a:schemeClr val="bg1"/>
                </a:solidFill>
              </a:rPr>
              <a:t> for topped chip recipes and ideas</a:t>
            </a:r>
          </a:p>
          <a:p>
            <a:pPr algn="ctr"/>
            <a:endParaRPr lang="en-GB" sz="4400" b="1" dirty="0">
              <a:solidFill>
                <a:schemeClr val="bg1"/>
              </a:solidFill>
            </a:endParaRPr>
          </a:p>
          <a:p>
            <a:pPr algn="ctr"/>
            <a:endParaRPr lang="en-GB" sz="4400" b="1" dirty="0">
              <a:solidFill>
                <a:schemeClr val="bg1"/>
              </a:solidFill>
            </a:endParaRP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xmlns="" id="{6C933619-0B7E-AD4D-B3C4-242794ABD81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0649851">
            <a:off x="2666777" y="71885"/>
            <a:ext cx="1727200" cy="32512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CC90866B-4733-9D45-9E0A-6383DFCAC7B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187724" y="-1805620"/>
            <a:ext cx="5151902" cy="7481527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xmlns="" id="{B44DDE60-4C81-3A4A-93AD-B0C7E1DF6FB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26100" y="0"/>
            <a:ext cx="2678496" cy="3784542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4E13DE70-CC2F-DB46-9303-DA7C2C3BEA60}"/>
              </a:ext>
            </a:extLst>
          </p:cNvPr>
          <p:cNvSpPr txBox="1"/>
          <p:nvPr/>
        </p:nvSpPr>
        <p:spPr>
          <a:xfrm>
            <a:off x="9248503" y="6087291"/>
            <a:ext cx="184731" cy="3939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8207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3E46FDDE-CB9C-DA4A-91F2-4B52781E721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8" y="0"/>
            <a:ext cx="7555379" cy="10691813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28918C8E-D86C-6F44-942F-4AAA9F87D13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647" y="949782"/>
            <a:ext cx="6434741" cy="910204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8F2E9EE7-88B3-8D4A-94A8-FC2CEC644A5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5400000" flipV="1">
            <a:off x="3590864" y="4257875"/>
            <a:ext cx="4349553" cy="797689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023963F4-C05C-6043-90D2-44EAAFC3341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79210" y="6831496"/>
            <a:ext cx="2989707" cy="1800431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5CF7B113-2F3A-314C-9468-63C85F80DC9B}"/>
              </a:ext>
            </a:extLst>
          </p:cNvPr>
          <p:cNvSpPr txBox="1"/>
          <p:nvPr/>
        </p:nvSpPr>
        <p:spPr>
          <a:xfrm rot="23907">
            <a:off x="1668918" y="8712905"/>
            <a:ext cx="4140200" cy="14896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i="1" dirty="0"/>
              <a:t>Book now</a:t>
            </a:r>
          </a:p>
          <a:p>
            <a:pPr algn="ctr"/>
            <a:r>
              <a:rPr lang="en-US" dirty="0"/>
              <a:t>Tel: </a:t>
            </a:r>
            <a:r>
              <a:rPr lang="en-US" b="1" dirty="0"/>
              <a:t>01933 355555 </a:t>
            </a:r>
            <a:r>
              <a:rPr lang="en-US" dirty="0"/>
              <a:t>or visit </a:t>
            </a:r>
            <a:r>
              <a:rPr lang="en-US" b="1" dirty="0">
                <a:hlinkClick r:id="rId6"/>
              </a:rPr>
              <a:t>www.thegriffinstamwick.co.uk</a:t>
            </a:r>
            <a:endParaRPr lang="en-US" b="1" dirty="0"/>
          </a:p>
          <a:p>
            <a:pPr algn="ctr"/>
            <a:endParaRPr lang="en-US" b="1" dirty="0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xmlns="" id="{33E62A81-822A-114F-88AC-1557E171142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77805" y="4032977"/>
            <a:ext cx="768692" cy="2798519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E6DC5F52-7811-0E4F-B2EB-1820E7B12283}"/>
              </a:ext>
            </a:extLst>
          </p:cNvPr>
          <p:cNvSpPr txBox="1"/>
          <p:nvPr/>
        </p:nvSpPr>
        <p:spPr>
          <a:xfrm>
            <a:off x="-1410789" y="4362994"/>
            <a:ext cx="184731" cy="3939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D314DB71-1A4C-584E-8AF1-F9D493DAC4C1}"/>
              </a:ext>
            </a:extLst>
          </p:cNvPr>
          <p:cNvSpPr txBox="1"/>
          <p:nvPr/>
        </p:nvSpPr>
        <p:spPr>
          <a:xfrm>
            <a:off x="-2586446" y="6374674"/>
            <a:ext cx="184731" cy="3939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278117B6-0CB3-774C-88DC-368E2EF9BF0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884154" y="934663"/>
            <a:ext cx="3796660" cy="63715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5015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>
            <a:extLst>
              <a:ext uri="{FF2B5EF4-FFF2-40B4-BE49-F238E27FC236}">
                <a16:creationId xmlns:a16="http://schemas.microsoft.com/office/drawing/2014/main" xmlns="" id="{BA04952F-F8BF-FB44-9134-2523BDF5E7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7555379" cy="10691813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4551549" y="8475957"/>
            <a:ext cx="2595232" cy="13788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</a:rPr>
              <a:t>Transform menu templates into posters quickly and easily by moving elements around the page </a:t>
            </a:r>
          </a:p>
          <a:p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80070" y="2821084"/>
            <a:ext cx="248434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</a:rPr>
              <a:t>You can change background </a:t>
            </a:r>
            <a:r>
              <a:rPr lang="en-US" sz="1600" dirty="0" err="1">
                <a:solidFill>
                  <a:schemeClr val="bg1"/>
                </a:solidFill>
              </a:rPr>
              <a:t>colours</a:t>
            </a:r>
            <a:r>
              <a:rPr lang="en-US" sz="1600" dirty="0">
                <a:solidFill>
                  <a:schemeClr val="bg1"/>
                </a:solidFill>
              </a:rPr>
              <a:t> easily to fit with your interior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89481" y="4480154"/>
            <a:ext cx="205362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</a:rPr>
              <a:t>Create emails using the designs. Simply right click over the image once you have added your own information , then paste into an email. Add a hyperlink to your website and send to you customers </a:t>
            </a: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xmlns="" id="{9255D197-685A-AC4F-A44D-A00813762E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1219" y="369744"/>
            <a:ext cx="2743200" cy="1104900"/>
          </a:xfrm>
          <a:prstGeom prst="rect">
            <a:avLst/>
          </a:prstGeom>
        </p:spPr>
      </p:pic>
      <p:sp>
        <p:nvSpPr>
          <p:cNvPr id="25" name="Title 1">
            <a:extLst>
              <a:ext uri="{FF2B5EF4-FFF2-40B4-BE49-F238E27FC236}">
                <a16:creationId xmlns:a16="http://schemas.microsoft.com/office/drawing/2014/main" xmlns="" id="{C3D569D8-299A-4647-8FB4-66F90D8932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7490" y="1327114"/>
            <a:ext cx="1115304" cy="630102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with</a:t>
            </a:r>
          </a:p>
        </p:txBody>
      </p:sp>
      <p:sp>
        <p:nvSpPr>
          <p:cNvPr id="26" name="Curved Down Arrow 25">
            <a:extLst>
              <a:ext uri="{FF2B5EF4-FFF2-40B4-BE49-F238E27FC236}">
                <a16:creationId xmlns:a16="http://schemas.microsoft.com/office/drawing/2014/main" xmlns="" id="{45151A1F-515F-DB43-B392-2832D01B80C7}"/>
              </a:ext>
            </a:extLst>
          </p:cNvPr>
          <p:cNvSpPr/>
          <p:nvPr/>
        </p:nvSpPr>
        <p:spPr>
          <a:xfrm rot="232676">
            <a:off x="1860327" y="7194247"/>
            <a:ext cx="1556358" cy="535036"/>
          </a:xfrm>
          <a:prstGeom prst="curvedDownArrow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7" name="Curved Down Arrow 26">
            <a:extLst>
              <a:ext uri="{FF2B5EF4-FFF2-40B4-BE49-F238E27FC236}">
                <a16:creationId xmlns:a16="http://schemas.microsoft.com/office/drawing/2014/main" xmlns="" id="{82100796-29B7-B549-8C40-446A6955B34F}"/>
              </a:ext>
            </a:extLst>
          </p:cNvPr>
          <p:cNvSpPr/>
          <p:nvPr/>
        </p:nvSpPr>
        <p:spPr>
          <a:xfrm rot="779593">
            <a:off x="4591773" y="551794"/>
            <a:ext cx="1556358" cy="535036"/>
          </a:xfrm>
          <a:prstGeom prst="curvedDownArrow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28" name="Picture 27">
            <a:extLst>
              <a:ext uri="{FF2B5EF4-FFF2-40B4-BE49-F238E27FC236}">
                <a16:creationId xmlns:a16="http://schemas.microsoft.com/office/drawing/2014/main" xmlns="" id="{B7A97043-7863-7544-B5D0-C637FC21BA8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74" y="9253253"/>
            <a:ext cx="7566025" cy="1487773"/>
          </a:xfrm>
          <a:prstGeom prst="rect">
            <a:avLst/>
          </a:prstGeom>
        </p:spPr>
      </p:pic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0681" y="1022631"/>
            <a:ext cx="1534768" cy="2164058"/>
          </a:xfr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6217" y="1292864"/>
            <a:ext cx="1759818" cy="2491333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9202" y="7975921"/>
            <a:ext cx="1290433" cy="1794017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219" y="7711089"/>
            <a:ext cx="1297778" cy="1805604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2063" y="5045329"/>
            <a:ext cx="1813972" cy="1424193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8124" y="4277985"/>
            <a:ext cx="2090950" cy="1647581"/>
          </a:xfrm>
          <a:prstGeom prst="rect">
            <a:avLst/>
          </a:prstGeom>
        </p:spPr>
      </p:pic>
      <p:pic>
        <p:nvPicPr>
          <p:cNvPr id="20" name="Picture 19" descr="foodservice_solutions_logo_whitetype_rgb.png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6710" y="1439667"/>
            <a:ext cx="2056285" cy="5175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39486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5C6ABE8F-8380-1B46-A22E-0EB37C882D9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8" y="0"/>
            <a:ext cx="7555379" cy="10691813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xmlns="" id="{BEB2F8E4-D4EA-384C-B08B-918C3B95CC0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1633" y="424376"/>
            <a:ext cx="6236408" cy="255467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F2637D3C-BEF8-E54E-8AFE-9D74CEA3B6B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74" y="9253253"/>
            <a:ext cx="7566025" cy="1487773"/>
          </a:xfrm>
          <a:prstGeom prst="rect">
            <a:avLst/>
          </a:prstGeom>
        </p:spPr>
      </p:pic>
      <p:sp>
        <p:nvSpPr>
          <p:cNvPr id="11" name="Title 1">
            <a:extLst>
              <a:ext uri="{FF2B5EF4-FFF2-40B4-BE49-F238E27FC236}">
                <a16:creationId xmlns:a16="http://schemas.microsoft.com/office/drawing/2014/main" xmlns="" id="{A44B4465-A00A-1A4D-A41D-020BBBC90871}"/>
              </a:ext>
            </a:extLst>
          </p:cNvPr>
          <p:cNvSpPr txBox="1">
            <a:spLocks/>
          </p:cNvSpPr>
          <p:nvPr/>
        </p:nvSpPr>
        <p:spPr>
          <a:xfrm>
            <a:off x="3469136" y="1515521"/>
            <a:ext cx="1115304" cy="6301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755934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37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000" b="1" dirty="0"/>
              <a:t>with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3144" y="6078980"/>
            <a:ext cx="2921805" cy="255893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323" y="6782218"/>
            <a:ext cx="3665821" cy="247103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790954" y="2804114"/>
            <a:ext cx="2113744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Use the designs to create engaging social media content. </a:t>
            </a:r>
          </a:p>
          <a:p>
            <a:endParaRPr lang="en-US" sz="1600" dirty="0"/>
          </a:p>
          <a:p>
            <a:r>
              <a:rPr lang="en-US" sz="1600" dirty="0"/>
              <a:t>Click on the image from the template you want to use, right click and  save as a jpeg to your files then upload onto the social media of your choice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53E772BB-21EB-4142-817F-B51820C493E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90954" y="7692439"/>
            <a:ext cx="687784" cy="972145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53E772BB-21EB-4142-817F-B51820C493E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231785" y="7086692"/>
            <a:ext cx="449980" cy="636022"/>
          </a:xfrm>
          <a:prstGeom prst="rect">
            <a:avLst/>
          </a:prstGeom>
        </p:spPr>
      </p:pic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9136" y="2789020"/>
            <a:ext cx="3224265" cy="3035750"/>
          </a:xfrm>
        </p:spPr>
      </p:pic>
      <p:pic>
        <p:nvPicPr>
          <p:cNvPr id="14" name="Picture 13" descr="foodservice_solutions_logo_blacktype_rgb.png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2073" y="1486636"/>
            <a:ext cx="3221994" cy="6589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021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>
            <a:extLst>
              <a:ext uri="{FF2B5EF4-FFF2-40B4-BE49-F238E27FC236}">
                <a16:creationId xmlns:a16="http://schemas.microsoft.com/office/drawing/2014/main" xmlns="" id="{BA04952F-F8BF-FB44-9134-2523BDF5E7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344527"/>
            <a:ext cx="7555379" cy="10691813"/>
          </a:xfrm>
          <a:prstGeom prst="rect">
            <a:avLst/>
          </a:prstGeom>
          <a:ln w="3810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1" name="TextBox 10"/>
          <p:cNvSpPr txBox="1"/>
          <p:nvPr/>
        </p:nvSpPr>
        <p:spPr>
          <a:xfrm>
            <a:off x="8426974" y="2327311"/>
            <a:ext cx="248434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</a:rPr>
              <a:t>You can change background </a:t>
            </a:r>
            <a:r>
              <a:rPr lang="en-US" sz="1600" dirty="0" err="1">
                <a:solidFill>
                  <a:schemeClr val="bg1"/>
                </a:solidFill>
              </a:rPr>
              <a:t>colours</a:t>
            </a:r>
            <a:r>
              <a:rPr lang="en-US" sz="1600" dirty="0">
                <a:solidFill>
                  <a:schemeClr val="bg1"/>
                </a:solidFill>
              </a:rPr>
              <a:t> easily to fit with your interior </a:t>
            </a:r>
          </a:p>
        </p:txBody>
      </p:sp>
      <p:sp>
        <p:nvSpPr>
          <p:cNvPr id="25" name="Title 1">
            <a:extLst>
              <a:ext uri="{FF2B5EF4-FFF2-40B4-BE49-F238E27FC236}">
                <a16:creationId xmlns:a16="http://schemas.microsoft.com/office/drawing/2014/main" xmlns="" id="{C3D569D8-299A-4647-8FB4-66F90D8932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0242" y="226985"/>
            <a:ext cx="5566807" cy="630102"/>
          </a:xfrm>
        </p:spPr>
        <p:txBody>
          <a:bodyPr>
            <a:noAutofit/>
          </a:bodyPr>
          <a:lstStyle/>
          <a:p>
            <a:r>
              <a:rPr lang="en-US" sz="4000" b="1" dirty="0">
                <a:solidFill>
                  <a:schemeClr val="bg1"/>
                </a:solidFill>
              </a:rPr>
              <a:t>Key Calendar Dates </a:t>
            </a:r>
          </a:p>
        </p:txBody>
      </p:sp>
      <p:pic>
        <p:nvPicPr>
          <p:cNvPr id="28" name="Picture 27">
            <a:extLst>
              <a:ext uri="{FF2B5EF4-FFF2-40B4-BE49-F238E27FC236}">
                <a16:creationId xmlns:a16="http://schemas.microsoft.com/office/drawing/2014/main" xmlns="" id="{B7A97043-7863-7544-B5D0-C637FC21BA8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9214017"/>
            <a:ext cx="7566025" cy="1487773"/>
          </a:xfrm>
          <a:prstGeom prst="rect">
            <a:avLst/>
          </a:prstGeom>
        </p:spPr>
      </p:pic>
      <p:sp>
        <p:nvSpPr>
          <p:cNvPr id="20" name="Subtitle 2"/>
          <p:cNvSpPr txBox="1">
            <a:spLocks/>
          </p:cNvSpPr>
          <p:nvPr/>
        </p:nvSpPr>
        <p:spPr>
          <a:xfrm>
            <a:off x="396815" y="1640477"/>
            <a:ext cx="3036831" cy="2874359"/>
          </a:xfrm>
          <a:prstGeom prst="rect">
            <a:avLst/>
          </a:prstGeom>
          <a:ln w="4445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>
            <a:normAutofit lnSpcReduction="10000"/>
          </a:bodyPr>
          <a:lstStyle>
            <a:lvl1pPr marL="188984" indent="-188984" algn="l" defTabSz="755934" rtl="0" eaLnBrk="1" latinLnBrk="0" hangingPunct="1">
              <a:lnSpc>
                <a:spcPct val="90000"/>
              </a:lnSpc>
              <a:spcBef>
                <a:spcPts val="827"/>
              </a:spcBef>
              <a:buFont typeface="Arial" panose="020B0604020202020204" pitchFamily="34" charset="0"/>
              <a:buChar char="•"/>
              <a:defRPr sz="231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66951" indent="-188984" algn="l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44918" indent="-188984" algn="l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165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22885" indent="-188984" algn="l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148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700853" indent="-188984" algn="l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148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78820" indent="-188984" algn="l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148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56787" indent="-188984" algn="l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148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834754" indent="-188984" algn="l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148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212722" indent="-188984" algn="l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148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GB" sz="1800" dirty="0">
                <a:solidFill>
                  <a:schemeClr val="bg1"/>
                </a:solidFill>
              </a:rPr>
              <a:t>Jan </a:t>
            </a:r>
            <a:r>
              <a:rPr lang="mr-IN" sz="1800" dirty="0">
                <a:solidFill>
                  <a:schemeClr val="bg1"/>
                </a:solidFill>
              </a:rPr>
              <a:t>–</a:t>
            </a:r>
            <a:r>
              <a:rPr lang="en-GB" sz="1800" dirty="0">
                <a:solidFill>
                  <a:schemeClr val="bg1"/>
                </a:solidFill>
              </a:rPr>
              <a:t> Mar</a:t>
            </a:r>
          </a:p>
          <a:p>
            <a:r>
              <a:rPr lang="en-GB" sz="1800" dirty="0">
                <a:solidFill>
                  <a:schemeClr val="bg1"/>
                </a:solidFill>
              </a:rPr>
              <a:t>Chinese New Year</a:t>
            </a:r>
          </a:p>
          <a:p>
            <a:r>
              <a:rPr lang="en-GB" sz="1800" dirty="0">
                <a:solidFill>
                  <a:schemeClr val="bg1"/>
                </a:solidFill>
              </a:rPr>
              <a:t>Valentine’s Day</a:t>
            </a:r>
          </a:p>
          <a:p>
            <a:r>
              <a:rPr lang="en-GB" sz="1800" dirty="0">
                <a:solidFill>
                  <a:schemeClr val="bg1"/>
                </a:solidFill>
              </a:rPr>
              <a:t>St Patricks Day</a:t>
            </a:r>
          </a:p>
          <a:p>
            <a:r>
              <a:rPr lang="en-GB" sz="1800" dirty="0">
                <a:solidFill>
                  <a:schemeClr val="bg1"/>
                </a:solidFill>
              </a:rPr>
              <a:t>Mothering Sunday</a:t>
            </a:r>
          </a:p>
          <a:p>
            <a:r>
              <a:rPr lang="en-GB" sz="1800" dirty="0">
                <a:solidFill>
                  <a:schemeClr val="bg1"/>
                </a:solidFill>
              </a:rPr>
              <a:t>British Pie Week 5 – 11th March</a:t>
            </a:r>
          </a:p>
          <a:p>
            <a:r>
              <a:rPr lang="en-GB" sz="1800" dirty="0">
                <a:solidFill>
                  <a:schemeClr val="bg1"/>
                </a:solidFill>
              </a:rPr>
              <a:t>Fish Friday</a:t>
            </a:r>
          </a:p>
          <a:p>
            <a:r>
              <a:rPr lang="en-GB" sz="1800" dirty="0">
                <a:solidFill>
                  <a:schemeClr val="bg1"/>
                </a:solidFill>
              </a:rPr>
              <a:t>Easter </a:t>
            </a:r>
            <a:endParaRPr lang="en-US" sz="1800" dirty="0">
              <a:solidFill>
                <a:schemeClr val="bg1"/>
              </a:solidFill>
            </a:endParaRPr>
          </a:p>
          <a:p>
            <a:endParaRPr lang="en-GB" sz="1200" dirty="0">
              <a:solidFill>
                <a:schemeClr val="bg1"/>
              </a:solidFill>
            </a:endParaRPr>
          </a:p>
          <a:p>
            <a:endParaRPr lang="en-GB" sz="868" dirty="0">
              <a:solidFill>
                <a:schemeClr val="bg1"/>
              </a:solidFill>
            </a:endParaRPr>
          </a:p>
          <a:p>
            <a:endParaRPr lang="en-US" sz="868" dirty="0">
              <a:solidFill>
                <a:schemeClr val="bg1"/>
              </a:solidFill>
            </a:endParaRPr>
          </a:p>
        </p:txBody>
      </p:sp>
      <p:sp>
        <p:nvSpPr>
          <p:cNvPr id="21" name="Subtitle 2"/>
          <p:cNvSpPr txBox="1">
            <a:spLocks/>
          </p:cNvSpPr>
          <p:nvPr/>
        </p:nvSpPr>
        <p:spPr>
          <a:xfrm>
            <a:off x="4064362" y="1653910"/>
            <a:ext cx="3163541" cy="2874359"/>
          </a:xfrm>
          <a:prstGeom prst="rect">
            <a:avLst/>
          </a:prstGeom>
          <a:ln w="47625">
            <a:solidFill>
              <a:schemeClr val="bg1"/>
            </a:solidFill>
          </a:ln>
        </p:spPr>
        <p:txBody>
          <a:bodyPr vert="horz" lIns="56698" tIns="28349" rIns="56698" bIns="28349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755934">
              <a:spcBef>
                <a:spcPts val="827"/>
              </a:spcBef>
            </a:pPr>
            <a:r>
              <a:rPr lang="en-GB" sz="1800" dirty="0">
                <a:solidFill>
                  <a:schemeClr val="bg1"/>
                </a:solidFill>
              </a:rPr>
              <a:t>Apr – June</a:t>
            </a:r>
          </a:p>
          <a:p>
            <a:pPr marL="188984" indent="-188984" algn="l" defTabSz="755934">
              <a:spcBef>
                <a:spcPts val="827"/>
              </a:spcBef>
              <a:buFont typeface="Arial" panose="020B0604020202020204" pitchFamily="34" charset="0"/>
              <a:buChar char="•"/>
            </a:pPr>
            <a:r>
              <a:rPr lang="en-GB" sz="1800" dirty="0">
                <a:solidFill>
                  <a:schemeClr val="bg1"/>
                </a:solidFill>
              </a:rPr>
              <a:t>Fathers Day  17th June </a:t>
            </a:r>
          </a:p>
          <a:p>
            <a:pPr marL="188984" indent="-188984" algn="l" defTabSz="755934">
              <a:spcBef>
                <a:spcPts val="827"/>
              </a:spcBef>
              <a:buFont typeface="Arial" panose="020B0604020202020204" pitchFamily="34" charset="0"/>
              <a:buChar char="•"/>
            </a:pPr>
            <a:r>
              <a:rPr lang="en-GB" sz="1800" dirty="0">
                <a:solidFill>
                  <a:schemeClr val="bg1"/>
                </a:solidFill>
              </a:rPr>
              <a:t>Beer Day Britain 15th June</a:t>
            </a:r>
          </a:p>
          <a:p>
            <a:pPr marL="188984" indent="-188984" algn="l" defTabSz="755934">
              <a:spcBef>
                <a:spcPts val="827"/>
              </a:spcBef>
              <a:buFont typeface="Arial" panose="020B0604020202020204" pitchFamily="34" charset="0"/>
              <a:buChar char="•"/>
            </a:pPr>
            <a:r>
              <a:rPr lang="en-GB" sz="1800" dirty="0">
                <a:solidFill>
                  <a:schemeClr val="bg1"/>
                </a:solidFill>
              </a:rPr>
              <a:t>British Sandwich Week</a:t>
            </a:r>
          </a:p>
          <a:p>
            <a:pPr marL="188984" indent="-188984" algn="l" defTabSz="755934">
              <a:spcBef>
                <a:spcPts val="827"/>
              </a:spcBef>
              <a:buFont typeface="Arial" panose="020B0604020202020204" pitchFamily="34" charset="0"/>
              <a:buChar char="•"/>
            </a:pPr>
            <a:r>
              <a:rPr lang="en-GB" sz="1800" dirty="0">
                <a:solidFill>
                  <a:schemeClr val="bg1"/>
                </a:solidFill>
              </a:rPr>
              <a:t>Bottomless Brunch</a:t>
            </a:r>
          </a:p>
          <a:p>
            <a:pPr marL="188984" indent="-188984" algn="l" defTabSz="755934">
              <a:spcBef>
                <a:spcPts val="827"/>
              </a:spcBef>
              <a:buFont typeface="Arial" panose="020B0604020202020204" pitchFamily="34" charset="0"/>
              <a:buChar char="•"/>
            </a:pPr>
            <a:r>
              <a:rPr lang="en-GB" sz="1800" dirty="0">
                <a:solidFill>
                  <a:schemeClr val="bg1"/>
                </a:solidFill>
              </a:rPr>
              <a:t>Tapas Tuesday</a:t>
            </a:r>
          </a:p>
          <a:p>
            <a:pPr marL="188984" indent="-188984" algn="l" defTabSz="755934">
              <a:spcBef>
                <a:spcPts val="827"/>
              </a:spcBef>
              <a:buFont typeface="Arial" panose="020B0604020202020204" pitchFamily="34" charset="0"/>
              <a:buChar char="•"/>
            </a:pPr>
            <a:r>
              <a:rPr lang="en-GB" sz="1800" dirty="0">
                <a:solidFill>
                  <a:schemeClr val="bg1"/>
                </a:solidFill>
              </a:rPr>
              <a:t>Italian/curry night</a:t>
            </a:r>
          </a:p>
          <a:p>
            <a:pPr marL="188984" indent="-188984" algn="l" defTabSz="755934">
              <a:spcBef>
                <a:spcPts val="827"/>
              </a:spcBef>
              <a:buFont typeface="Arial" panose="020B0604020202020204" pitchFamily="34" charset="0"/>
              <a:buChar char="•"/>
            </a:pPr>
            <a:endParaRPr lang="en-GB" sz="1200" dirty="0">
              <a:solidFill>
                <a:schemeClr val="bg1"/>
              </a:solidFill>
            </a:endParaRPr>
          </a:p>
          <a:p>
            <a:pPr marL="188984" indent="-188984" algn="l" defTabSz="755934">
              <a:spcBef>
                <a:spcPts val="827"/>
              </a:spcBef>
              <a:buFont typeface="Arial" panose="020B0604020202020204" pitchFamily="34" charset="0"/>
              <a:buChar char="•"/>
            </a:pPr>
            <a:endParaRPr lang="en-GB" sz="1200" dirty="0">
              <a:solidFill>
                <a:schemeClr val="bg1"/>
              </a:solidFill>
            </a:endParaRPr>
          </a:p>
          <a:p>
            <a:endParaRPr lang="en-GB" sz="868" dirty="0"/>
          </a:p>
          <a:p>
            <a:endParaRPr lang="en-GB" sz="868" dirty="0"/>
          </a:p>
          <a:p>
            <a:endParaRPr lang="en-GB" sz="868" dirty="0"/>
          </a:p>
        </p:txBody>
      </p:sp>
      <p:sp>
        <p:nvSpPr>
          <p:cNvPr id="23" name="Subtitle 2"/>
          <p:cNvSpPr txBox="1">
            <a:spLocks/>
          </p:cNvSpPr>
          <p:nvPr/>
        </p:nvSpPr>
        <p:spPr>
          <a:xfrm>
            <a:off x="396815" y="5020575"/>
            <a:ext cx="3036831" cy="3791180"/>
          </a:xfrm>
          <a:prstGeom prst="rect">
            <a:avLst/>
          </a:prstGeom>
          <a:ln w="47625">
            <a:solidFill>
              <a:schemeClr val="bg1"/>
            </a:solidFill>
          </a:ln>
        </p:spPr>
        <p:txBody>
          <a:bodyPr vert="horz" lIns="56698" tIns="28349" rIns="56698" bIns="28349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755934">
              <a:spcBef>
                <a:spcPts val="827"/>
              </a:spcBef>
            </a:pPr>
            <a:r>
              <a:rPr lang="en-GB" sz="1800" dirty="0">
                <a:solidFill>
                  <a:schemeClr val="bg1"/>
                </a:solidFill>
              </a:rPr>
              <a:t>Jul –Sep</a:t>
            </a:r>
          </a:p>
          <a:p>
            <a:pPr marL="188984" indent="-188984" algn="l" defTabSz="755934">
              <a:spcBef>
                <a:spcPts val="827"/>
              </a:spcBef>
              <a:buFont typeface="Arial" panose="020B0604020202020204" pitchFamily="34" charset="0"/>
              <a:buChar char="•"/>
            </a:pPr>
            <a:r>
              <a:rPr lang="en-GB" sz="1800" dirty="0">
                <a:solidFill>
                  <a:schemeClr val="bg1"/>
                </a:solidFill>
              </a:rPr>
              <a:t>British Food Fortnight </a:t>
            </a:r>
          </a:p>
          <a:p>
            <a:pPr marL="188984" indent="-188984" algn="l" defTabSz="755934">
              <a:spcBef>
                <a:spcPts val="827"/>
              </a:spcBef>
              <a:buFont typeface="Arial" panose="020B0604020202020204" pitchFamily="34" charset="0"/>
              <a:buChar char="•"/>
            </a:pPr>
            <a:r>
              <a:rPr lang="en-GB" sz="1800" dirty="0">
                <a:solidFill>
                  <a:schemeClr val="bg1"/>
                </a:solidFill>
              </a:rPr>
              <a:t>Wimbledon Fortnight 2-15th July</a:t>
            </a:r>
          </a:p>
          <a:p>
            <a:pPr marL="188984" indent="-188984" algn="l" defTabSz="755934">
              <a:spcBef>
                <a:spcPts val="827"/>
              </a:spcBef>
              <a:buFont typeface="Arial" panose="020B0604020202020204" pitchFamily="34" charset="0"/>
              <a:buChar char="•"/>
            </a:pPr>
            <a:r>
              <a:rPr lang="en-GB" sz="1800" dirty="0">
                <a:solidFill>
                  <a:schemeClr val="bg1"/>
                </a:solidFill>
              </a:rPr>
              <a:t>Scottish Food &amp; Drink Fortnight </a:t>
            </a:r>
            <a:br>
              <a:rPr lang="en-GB" sz="1800" dirty="0">
                <a:solidFill>
                  <a:schemeClr val="bg1"/>
                </a:solidFill>
              </a:rPr>
            </a:br>
            <a:r>
              <a:rPr lang="en-GB" sz="1800" dirty="0">
                <a:solidFill>
                  <a:schemeClr val="bg1"/>
                </a:solidFill>
              </a:rPr>
              <a:t>Sep 1 – 16th</a:t>
            </a:r>
          </a:p>
          <a:p>
            <a:pPr marL="188984" indent="-188984" algn="l" defTabSz="755934">
              <a:spcBef>
                <a:spcPts val="827"/>
              </a:spcBef>
              <a:buFont typeface="Arial" panose="020B0604020202020204" pitchFamily="34" charset="0"/>
              <a:buChar char="•"/>
            </a:pPr>
            <a:r>
              <a:rPr lang="en-GB" sz="1800" dirty="0">
                <a:solidFill>
                  <a:schemeClr val="bg1"/>
                </a:solidFill>
              </a:rPr>
              <a:t>Mr. Hyde National Burger Day- August 23rd</a:t>
            </a:r>
            <a:endParaRPr lang="en-US" sz="1800" dirty="0">
              <a:solidFill>
                <a:schemeClr val="bg1"/>
              </a:solidFill>
            </a:endParaRPr>
          </a:p>
          <a:p>
            <a:pPr marL="188984" indent="-188984" algn="l" defTabSz="755934">
              <a:spcBef>
                <a:spcPts val="827"/>
              </a:spcBef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bg1"/>
                </a:solidFill>
              </a:rPr>
              <a:t>World cup</a:t>
            </a:r>
          </a:p>
          <a:p>
            <a:endParaRPr lang="en-GB" sz="868" dirty="0"/>
          </a:p>
          <a:p>
            <a:endParaRPr lang="en-GB" sz="868" dirty="0"/>
          </a:p>
          <a:p>
            <a:endParaRPr lang="en-GB" sz="868" dirty="0"/>
          </a:p>
          <a:p>
            <a:endParaRPr lang="en-GB" sz="868" dirty="0"/>
          </a:p>
          <a:p>
            <a:endParaRPr lang="en-GB" sz="868" dirty="0"/>
          </a:p>
        </p:txBody>
      </p:sp>
      <p:sp>
        <p:nvSpPr>
          <p:cNvPr id="29" name="Subtitle 2"/>
          <p:cNvSpPr txBox="1">
            <a:spLocks/>
          </p:cNvSpPr>
          <p:nvPr/>
        </p:nvSpPr>
        <p:spPr>
          <a:xfrm>
            <a:off x="4134968" y="5001380"/>
            <a:ext cx="3163541" cy="3406061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188984" indent="-188984" defTabSz="755934">
              <a:lnSpc>
                <a:spcPct val="90000"/>
              </a:lnSpc>
              <a:spcBef>
                <a:spcPts val="827"/>
              </a:spcBef>
              <a:buFont typeface="Arial" panose="020B0604020202020204" pitchFamily="34" charset="0"/>
              <a:buChar char="•"/>
              <a:defRPr sz="1800">
                <a:solidFill>
                  <a:schemeClr val="bg1"/>
                </a:solidFill>
              </a:defRPr>
            </a:lvl1pPr>
          </a:lstStyle>
          <a:p>
            <a:pPr marL="0" indent="0" algn="ctr">
              <a:buNone/>
            </a:pPr>
            <a:r>
              <a:rPr lang="en-GB" dirty="0"/>
              <a:t>Oct – Dec</a:t>
            </a:r>
          </a:p>
          <a:p>
            <a:r>
              <a:rPr lang="en-GB" dirty="0"/>
              <a:t>Halloween</a:t>
            </a:r>
          </a:p>
          <a:p>
            <a:r>
              <a:rPr lang="en-GB" dirty="0"/>
              <a:t>UK Sausage Week 29th Oct </a:t>
            </a:r>
            <a:r>
              <a:rPr lang="mr-IN" dirty="0"/>
              <a:t>–</a:t>
            </a:r>
            <a:r>
              <a:rPr lang="en-GB" dirty="0"/>
              <a:t> 4th Nov</a:t>
            </a:r>
          </a:p>
          <a:p>
            <a:r>
              <a:rPr lang="en-GB" dirty="0"/>
              <a:t>Vegan Day </a:t>
            </a:r>
            <a:r>
              <a:rPr lang="mr-IN" dirty="0"/>
              <a:t>–</a:t>
            </a:r>
            <a:r>
              <a:rPr lang="en-GB" dirty="0"/>
              <a:t> 1st November</a:t>
            </a:r>
          </a:p>
          <a:p>
            <a:r>
              <a:rPr lang="en-GB" dirty="0"/>
              <a:t>Bonfire Night</a:t>
            </a:r>
          </a:p>
          <a:p>
            <a:r>
              <a:rPr lang="en-GB" dirty="0"/>
              <a:t>Christmas</a:t>
            </a:r>
          </a:p>
          <a:p>
            <a:r>
              <a:rPr lang="en-GB" dirty="0"/>
              <a:t>New Years Eve</a:t>
            </a:r>
          </a:p>
          <a:p>
            <a:r>
              <a:rPr lang="en-GB" dirty="0"/>
              <a:t>Burns 25</a:t>
            </a:r>
            <a:r>
              <a:rPr lang="en-GB" baseline="30000" dirty="0"/>
              <a:t>th</a:t>
            </a:r>
            <a:r>
              <a:rPr lang="en-GB" dirty="0"/>
              <a:t> Jan 2019</a:t>
            </a:r>
          </a:p>
          <a:p>
            <a:r>
              <a:rPr lang="en-GB"/>
              <a:t>Chinese New Year </a:t>
            </a:r>
            <a:endParaRPr lang="en-GB" dirty="0"/>
          </a:p>
        </p:txBody>
      </p:sp>
      <p:sp>
        <p:nvSpPr>
          <p:cNvPr id="12" name="Subtitle 2"/>
          <p:cNvSpPr txBox="1">
            <a:spLocks/>
          </p:cNvSpPr>
          <p:nvPr/>
        </p:nvSpPr>
        <p:spPr>
          <a:xfrm>
            <a:off x="4053714" y="4968837"/>
            <a:ext cx="3163541" cy="3791180"/>
          </a:xfrm>
          <a:prstGeom prst="rect">
            <a:avLst/>
          </a:prstGeom>
          <a:ln w="47625">
            <a:solidFill>
              <a:schemeClr val="bg1"/>
            </a:solidFill>
          </a:ln>
        </p:spPr>
        <p:txBody>
          <a:bodyPr vert="horz" lIns="56698" tIns="28349" rIns="56698" bIns="28349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sz="868" dirty="0"/>
          </a:p>
          <a:p>
            <a:endParaRPr lang="en-GB" sz="868" dirty="0"/>
          </a:p>
          <a:p>
            <a:endParaRPr lang="en-GB" sz="868" dirty="0"/>
          </a:p>
          <a:p>
            <a:endParaRPr lang="en-GB" sz="868" dirty="0"/>
          </a:p>
          <a:p>
            <a:endParaRPr lang="en-GB" sz="868" dirty="0"/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xmlns="" id="{C3D569D8-299A-4647-8FB4-66F90D89322F}"/>
              </a:ext>
            </a:extLst>
          </p:cNvPr>
          <p:cNvSpPr txBox="1">
            <a:spLocks/>
          </p:cNvSpPr>
          <p:nvPr/>
        </p:nvSpPr>
        <p:spPr>
          <a:xfrm>
            <a:off x="1270310" y="9002443"/>
            <a:ext cx="5566807" cy="63010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755934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37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b="1" dirty="0">
                <a:solidFill>
                  <a:schemeClr val="bg1"/>
                </a:solidFill>
              </a:rPr>
              <a:t>Visit the downloads section of the McCain Foodservice  website for more designs </a:t>
            </a:r>
          </a:p>
        </p:txBody>
      </p:sp>
      <p:pic>
        <p:nvPicPr>
          <p:cNvPr id="13" name="Picture 12" descr="foodservice_solutions_logo_whitetype_rgb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9867" y="226985"/>
            <a:ext cx="2503476" cy="6301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79332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AF317C07-FBC1-2445-951A-B054FDB5914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555379" cy="10691813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BE741E0D-56F5-974C-9C22-E3E71B44155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453" y="949782"/>
            <a:ext cx="6215730" cy="879225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D4726BDF-8CEC-7048-87E3-78CB273A0E3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9792515"/>
            <a:ext cx="3175000" cy="6096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53E772BB-21EB-4142-817F-B51820C493E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1453" y="956437"/>
            <a:ext cx="6215730" cy="878559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6A6BD29C-BD4B-9247-BEED-C22BF5D619D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141830" y="4778498"/>
            <a:ext cx="3271718" cy="11348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83592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182CA304-DA47-674F-B63A-E727D1CB9FC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6912" r="26912"/>
          <a:stretch/>
        </p:blipFill>
        <p:spPr>
          <a:xfrm>
            <a:off x="0" y="1"/>
            <a:ext cx="7559675" cy="10691812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DC2A9750-B470-A84F-8C34-760C28C5425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444355">
            <a:off x="495682" y="759520"/>
            <a:ext cx="6217274" cy="8794434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91169460-7445-1042-8C92-73714993637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46318" y="8734943"/>
            <a:ext cx="1575413" cy="157541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9E80A3C7-C774-E048-A213-BF62F907970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19419" y="4328349"/>
            <a:ext cx="4965700" cy="5194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9490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61AE0295-DFEE-9D45-B3AA-F74A7BF533C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8" y="0"/>
            <a:ext cx="7555379" cy="1069181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6B91180F-F3D6-F246-9FE5-24D37A78B65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444355">
            <a:off x="351864" y="626196"/>
            <a:ext cx="6673250" cy="9439419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CFFD9DF8-C65D-5048-A886-477B83F5C92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78086" y="1461605"/>
            <a:ext cx="3278963" cy="1926391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xmlns="" id="{9D7FF445-CFAA-F540-B85A-95E09848974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26220" y="138475"/>
            <a:ext cx="1447512" cy="144751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9205A25E-BBB2-3D43-A440-FE0889858DD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750990" y="9772965"/>
            <a:ext cx="3175000" cy="6096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940DAA4D-EEA1-8D4C-9FAF-29A5765772CC}"/>
              </a:ext>
            </a:extLst>
          </p:cNvPr>
          <p:cNvSpPr txBox="1"/>
          <p:nvPr/>
        </p:nvSpPr>
        <p:spPr>
          <a:xfrm rot="23907">
            <a:off x="3268390" y="8294786"/>
            <a:ext cx="4140200" cy="14896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i="1" dirty="0"/>
              <a:t>Book now</a:t>
            </a:r>
          </a:p>
          <a:p>
            <a:pPr algn="ctr"/>
            <a:r>
              <a:rPr lang="en-US" dirty="0"/>
              <a:t>Tel: </a:t>
            </a:r>
            <a:r>
              <a:rPr lang="en-US" b="1" dirty="0"/>
              <a:t>01933 355555 </a:t>
            </a:r>
            <a:r>
              <a:rPr lang="en-US" dirty="0"/>
              <a:t>or visit </a:t>
            </a:r>
            <a:r>
              <a:rPr lang="en-US" b="1" dirty="0">
                <a:hlinkClick r:id="rId7"/>
              </a:rPr>
              <a:t>www.thegriffinstamwick.co.uk</a:t>
            </a:r>
            <a:endParaRPr lang="en-US" b="1" dirty="0"/>
          </a:p>
          <a:p>
            <a:pPr algn="ctr"/>
            <a:endParaRPr lang="en-US" b="1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D98E476E-3E03-864E-BE9A-6990B880014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-2186873" y="6334757"/>
            <a:ext cx="6464959" cy="4357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876268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533A1936-3361-4642-97B5-B40B9E6D659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8" y="0"/>
            <a:ext cx="7555379" cy="10691813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90995801-752D-2B43-A9D0-0555911749E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8847" y="4957614"/>
            <a:ext cx="5541979" cy="7765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678262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28298AEF-3DB6-EF40-A638-EE7094AA599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8" y="0"/>
            <a:ext cx="7555379" cy="1069181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B3FAB1FD-4610-7240-9BB0-FC3A0716BCC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40200" y="0"/>
            <a:ext cx="7555379" cy="10691813"/>
          </a:xfrm>
          <a:prstGeom prst="rect">
            <a:avLst/>
          </a:prstGeom>
        </p:spPr>
      </p:pic>
      <p:sp>
        <p:nvSpPr>
          <p:cNvPr id="13" name="Oval 12">
            <a:extLst>
              <a:ext uri="{FF2B5EF4-FFF2-40B4-BE49-F238E27FC236}">
                <a16:creationId xmlns:a16="http://schemas.microsoft.com/office/drawing/2014/main" xmlns="" id="{C56E0598-ECA7-7B4C-9C1C-E1F5D7759203}"/>
              </a:ext>
            </a:extLst>
          </p:cNvPr>
          <p:cNvSpPr/>
          <p:nvPr/>
        </p:nvSpPr>
        <p:spPr>
          <a:xfrm>
            <a:off x="1647932" y="1599602"/>
            <a:ext cx="3950882" cy="3950882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BBA51C6E-0AE3-724C-8F71-6969528EE8A3}"/>
              </a:ext>
            </a:extLst>
          </p:cNvPr>
          <p:cNvSpPr txBox="1"/>
          <p:nvPr/>
        </p:nvSpPr>
        <p:spPr>
          <a:xfrm>
            <a:off x="1388332" y="6327110"/>
            <a:ext cx="4750904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>
                <a:solidFill>
                  <a:schemeClr val="bg1"/>
                </a:solidFill>
              </a:rPr>
              <a:t>Poutine Fries, </a:t>
            </a:r>
          </a:p>
          <a:p>
            <a:pPr algn="ctr"/>
            <a:r>
              <a:rPr lang="en-GB" sz="2800" b="1" dirty="0">
                <a:solidFill>
                  <a:schemeClr val="bg1"/>
                </a:solidFill>
              </a:rPr>
              <a:t>Italian wedges, </a:t>
            </a:r>
          </a:p>
          <a:p>
            <a:pPr algn="ctr"/>
            <a:r>
              <a:rPr lang="en-GB" sz="2800" b="1" dirty="0">
                <a:solidFill>
                  <a:schemeClr val="bg1"/>
                </a:solidFill>
              </a:rPr>
              <a:t>Stir Fries</a:t>
            </a:r>
          </a:p>
          <a:p>
            <a:pPr algn="ctr"/>
            <a:r>
              <a:rPr lang="en-GB" sz="2800" b="1" dirty="0">
                <a:solidFill>
                  <a:schemeClr val="bg1"/>
                </a:solidFill>
              </a:rPr>
              <a:t>Smokey Joe Sweet Potato Fries</a:t>
            </a:r>
          </a:p>
          <a:p>
            <a:pPr algn="ctr"/>
            <a:r>
              <a:rPr lang="en-GB" sz="2800" b="1" dirty="0">
                <a:solidFill>
                  <a:schemeClr val="bg1"/>
                </a:solidFill>
              </a:rPr>
              <a:t>Sweet &amp; Salty  </a:t>
            </a:r>
          </a:p>
          <a:p>
            <a:pPr algn="ctr"/>
            <a:r>
              <a:rPr lang="en-GB" sz="2800" b="1" dirty="0" err="1">
                <a:solidFill>
                  <a:schemeClr val="bg1"/>
                </a:solidFill>
              </a:rPr>
              <a:t>Piggin’chips</a:t>
            </a:r>
            <a:endParaRPr lang="en-GB" sz="2800" b="1" dirty="0">
              <a:solidFill>
                <a:schemeClr val="bg1"/>
              </a:solidFill>
            </a:endParaRPr>
          </a:p>
          <a:p>
            <a:pPr algn="ctr"/>
            <a:r>
              <a:rPr lang="en-GB" sz="2800" b="1" dirty="0">
                <a:solidFill>
                  <a:schemeClr val="bg1"/>
                </a:solidFill>
              </a:rPr>
              <a:t>Chilli chips (v)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xmlns="" id="{6C933619-0B7E-AD4D-B3C4-242794ABD81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0649851">
            <a:off x="370621" y="3144641"/>
            <a:ext cx="1727200" cy="3251200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xmlns="" id="{3B3270D8-9F3E-7E42-93D9-EBB33F4CA95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797390">
            <a:off x="5433235" y="2623827"/>
            <a:ext cx="1727200" cy="32512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CC90866B-4733-9D45-9E0A-6383DFCAC7B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77815" y="-161139"/>
            <a:ext cx="5291115" cy="7758772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xmlns="" id="{B44DDE60-4C81-3A4A-93AD-B0C7E1DF6FB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340429" y="1492169"/>
            <a:ext cx="2678496" cy="3784542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4E13DE70-CC2F-DB46-9303-DA7C2C3BEA60}"/>
              </a:ext>
            </a:extLst>
          </p:cNvPr>
          <p:cNvSpPr txBox="1"/>
          <p:nvPr/>
        </p:nvSpPr>
        <p:spPr>
          <a:xfrm>
            <a:off x="9248503" y="6087291"/>
            <a:ext cx="184731" cy="3939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758839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5205</TotalTime>
  <Words>301</Words>
  <Application>Microsoft Macintosh PowerPoint</Application>
  <PresentationFormat>Custom</PresentationFormat>
  <Paragraphs>73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Office Theme</vt:lpstr>
      <vt:lpstr>with</vt:lpstr>
      <vt:lpstr>with</vt:lpstr>
      <vt:lpstr>PowerPoint Presentation</vt:lpstr>
      <vt:lpstr>Key Calendar Dates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Jessica Harding</dc:creator>
  <cp:lastModifiedBy>Oliver Buckley</cp:lastModifiedBy>
  <cp:revision>113</cp:revision>
  <dcterms:created xsi:type="dcterms:W3CDTF">2018-01-15T12:38:51Z</dcterms:created>
  <dcterms:modified xsi:type="dcterms:W3CDTF">2019-04-09T11:22:36Z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XPowerLiteLastOptimized">
    <vt:lpwstr>3341345</vt:lpwstr>
  </property>
  <property fmtid="{D5CDD505-2E9C-101B-9397-08002B2CF9AE}" pid="3" name="NXPowerLiteSettings">
    <vt:lpwstr>C7000400038000</vt:lpwstr>
  </property>
  <property fmtid="{D5CDD505-2E9C-101B-9397-08002B2CF9AE}" pid="4" name="NXPowerLiteVersion">
    <vt:lpwstr>S8.2.2</vt:lpwstr>
  </property>
</Properties>
</file>